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1546C-D31E-4E6B-B231-A9F74D7FF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55" y="2152650"/>
            <a:ext cx="9546545" cy="135731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BF979-53D6-4ABE-AF38-0F77B6755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455" y="3717131"/>
            <a:ext cx="9546545" cy="9604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1F784-27A5-4C60-960A-AC367A1B9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CB572-0AF2-489C-878F-7162CDDC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3FF17-1163-4785-81B8-CCAFC6BB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E2DF52-C660-4115-A966-FCC1E46466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79536"/>
            <a:ext cx="2081617" cy="4833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DDB562-A0A2-4B08-A9B1-2FCFCE1B19A1}"/>
              </a:ext>
            </a:extLst>
          </p:cNvPr>
          <p:cNvSpPr txBox="1"/>
          <p:nvPr userDrawn="1"/>
        </p:nvSpPr>
        <p:spPr>
          <a:xfrm>
            <a:off x="3003362" y="5985845"/>
            <a:ext cx="8677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13D95"/>
                </a:solidFill>
                <a:latin typeface="Arial Narrow" panose="020B0606020202030204" pitchFamily="34" charset="0"/>
              </a:rPr>
              <a:t>Disclaimer: The European Commission is not responsible for any uploaded or submitted content. Such content expresses the views of its author(s) only.</a:t>
            </a:r>
            <a:endParaRPr lang="sr-Latn-RS" sz="1200" dirty="0">
              <a:solidFill>
                <a:srgbClr val="313D9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DE54DF-B5A4-4081-A3B9-89425A5830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8" y="245659"/>
            <a:ext cx="3261036" cy="15912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4B6A072-DE4D-4D6F-B022-A2DF1B493F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811532"/>
            <a:ext cx="6962775" cy="43253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E38EF17-F079-489F-8395-EDFF8EBF8FA0}"/>
              </a:ext>
            </a:extLst>
          </p:cNvPr>
          <p:cNvSpPr txBox="1"/>
          <p:nvPr userDrawn="1"/>
        </p:nvSpPr>
        <p:spPr>
          <a:xfrm>
            <a:off x="3960350" y="1335888"/>
            <a:ext cx="7250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ERASMUS + STRATEGIC PARTNERSHIP IN HIGHER EDUCATION - New Quality in Education for Gender Equality - Strategic Partnership for the Development of Master`s Study program </a:t>
            </a:r>
            <a:br>
              <a:rPr lang="sr-Latn-RS" sz="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LAW AND GENDER, LAWGEM - Project No: 2019-1-RS01-KA203¬00088</a:t>
            </a:r>
            <a:endParaRPr lang="sr-Latn-RS" sz="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66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E198-04E6-419E-A00D-3D03B60F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7B549-D4E9-4CFF-8E06-CB2EFC42F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BD54A-7C21-4F14-9933-B7321B84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9203E-3874-4025-8840-814459EAE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E72E0-C30D-48D1-B426-84775CD9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2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176E1D-C0A0-4C8E-B879-C871428BA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A0AC8-A0DF-4492-B498-EAC15FCAC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0390E-85FF-4E6F-8AFE-154ED2D1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AD40-0065-48B4-9D2C-A85F3D29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B6AEC-E558-4427-9324-77705C5C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478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AFD0A68-8E74-40A1-9C2E-14D7C350A26A}"/>
              </a:ext>
            </a:extLst>
          </p:cNvPr>
          <p:cNvSpPr/>
          <p:nvPr userDrawn="1"/>
        </p:nvSpPr>
        <p:spPr>
          <a:xfrm>
            <a:off x="0" y="961720"/>
            <a:ext cx="12192000" cy="4868432"/>
          </a:xfrm>
          <a:prstGeom prst="rect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53F546-5121-4AD5-9030-03859E0B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1720"/>
            <a:ext cx="10515600" cy="72896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B3D21-94F0-4028-AB2B-C1D4D7806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3764B-E545-411D-9616-4807C90C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224C7-6DEA-4046-8F10-C1F43AD0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B2972-38CE-4426-8B5E-8568EF15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3E39B4-BBB5-464A-9BAF-9198CE17E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830152"/>
            <a:ext cx="1783458" cy="414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DA3A95-E394-415A-8C88-43FC98D4EF8B}"/>
              </a:ext>
            </a:extLst>
          </p:cNvPr>
          <p:cNvSpPr txBox="1"/>
          <p:nvPr userDrawn="1"/>
        </p:nvSpPr>
        <p:spPr>
          <a:xfrm>
            <a:off x="2700767" y="6012081"/>
            <a:ext cx="878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13D95"/>
                </a:solidFill>
                <a:latin typeface="Arial Narrow" panose="020B0606020202030204" pitchFamily="34" charset="0"/>
              </a:rPr>
              <a:t>Disclaimer: The European Commission is not responsible for any uploaded or submitted content. Such content expresses the views of its author(s) only.</a:t>
            </a:r>
            <a:endParaRPr lang="sr-Latn-RS" sz="1200" dirty="0">
              <a:solidFill>
                <a:srgbClr val="313D95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3B36BA-DC67-4BAA-9101-D5B1D46060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6525"/>
            <a:ext cx="1600200" cy="7808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87FDE2-AF1E-42DA-A965-6CC235C01BD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716" y="230597"/>
            <a:ext cx="7251084" cy="45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9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4832-C20E-4EF4-9BAF-94E7DB43A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2FDB3-7AB9-4AAB-9432-08BF632F8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B2482-0744-4348-86E1-BD7811A2B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70C45-3CD4-4612-8432-46A45425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03B26-133B-4221-B070-DC860AC9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5A404F-2010-4B42-BA8C-42E671C164E8}"/>
              </a:ext>
            </a:extLst>
          </p:cNvPr>
          <p:cNvSpPr/>
          <p:nvPr userDrawn="1"/>
        </p:nvSpPr>
        <p:spPr>
          <a:xfrm>
            <a:off x="0" y="961720"/>
            <a:ext cx="12192000" cy="486843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2805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67DE-06BA-42AA-96E2-64FC8670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7BA34-A351-4015-B3A8-7E9F111B4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999CA-D5F8-48A5-B3B4-45CEF38F5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6A7C1-8462-4E07-AC9B-1336F4400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CC002-AB74-4BD6-AC99-715A557B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FC225-5625-4918-9482-4EBB57C6C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5417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D29E3-A496-4FEE-BAF9-6CAC1C65D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6DFB5-1C0A-4E6A-AAAA-591727D7C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53BBF-C2E5-4B9B-A5AC-F85D7954D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00E4BD-DCB0-4E53-8D75-3CF66D19A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BA86A-E824-469E-A821-BE18A83637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5CC7D0-151A-4299-8429-DC53EC4D7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C78FF9-E643-464E-9A0B-C2F330C84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3386D-5091-4B4F-82D5-F466DA88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428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CD59-5D80-4366-B108-1874E8B6B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1FF88-4B7A-46D3-887C-AC7E67C5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09A838-CDD7-4145-AB46-33E0712C6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477DC-574C-4C65-99EB-35A2BC773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7498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8FF775-AA7D-4907-8E36-551ACEC7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93D3BC-A701-4D7B-AFE1-BBAEA25A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47128-6C6A-4F0E-923A-3693A2CA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899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90A9B-4DD7-4C02-9730-1C989374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5C84E-BC84-4CEF-882D-E0994F72A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6D27B-3EBC-4892-846A-0C00B86BD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44903-50EE-460A-8240-89633A1EC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8EBA5-A722-46E4-BFA6-51D63454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C2CF1-2452-483C-98E5-2F03641D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8727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629F-79FC-4B36-A56E-7A6129FAD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F75A51-CFCF-4521-9195-1A9F5D00B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0FAF9-1728-4978-BE21-58AA01296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7BD01-7318-40EC-B182-688DDB84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27235-D26A-4AAB-8EDA-B9C68F8F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FB68-DBF4-4DA3-BB10-249C886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5238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FAC45-0FD5-4CB2-869F-373E9E21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270B3-3ACB-44D6-BEF8-BF3431C56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9FAA2-F223-427E-AA88-66FBE39AB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613CD-481C-4A04-84A6-AB24145537C4}" type="datetimeFigureOut">
              <a:rPr lang="sr-Latn-RS" smtClean="0"/>
              <a:t>5.2.2020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3CD2B-1653-4D79-BA26-901081F02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81153-8229-46E5-9A79-F45662983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01A52-489A-4930-8A68-A0FB82030D5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482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A826-4B9F-47C6-A2B2-717E7B1FDC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1F4B8-156B-428C-A158-EBDB3F2795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874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</dc:creator>
  <cp:lastModifiedBy>Petar</cp:lastModifiedBy>
  <cp:revision>7</cp:revision>
  <dcterms:created xsi:type="dcterms:W3CDTF">2020-02-05T10:35:45Z</dcterms:created>
  <dcterms:modified xsi:type="dcterms:W3CDTF">2020-02-05T11:30:52Z</dcterms:modified>
</cp:coreProperties>
</file>